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22"/>
  </p:notesMasterIdLst>
  <p:handoutMasterIdLst>
    <p:handoutMasterId r:id="rId23"/>
  </p:handoutMasterIdLst>
  <p:sldIdLst>
    <p:sldId id="256" r:id="rId2"/>
    <p:sldId id="417" r:id="rId3"/>
    <p:sldId id="418" r:id="rId4"/>
    <p:sldId id="378" r:id="rId5"/>
    <p:sldId id="396" r:id="rId6"/>
    <p:sldId id="398" r:id="rId7"/>
    <p:sldId id="401" r:id="rId8"/>
    <p:sldId id="399" r:id="rId9"/>
    <p:sldId id="407" r:id="rId10"/>
    <p:sldId id="403" r:id="rId11"/>
    <p:sldId id="408" r:id="rId12"/>
    <p:sldId id="409" r:id="rId13"/>
    <p:sldId id="404" r:id="rId14"/>
    <p:sldId id="410" r:id="rId15"/>
    <p:sldId id="411" r:id="rId16"/>
    <p:sldId id="412" r:id="rId17"/>
    <p:sldId id="413" r:id="rId18"/>
    <p:sldId id="414" r:id="rId19"/>
    <p:sldId id="416" r:id="rId20"/>
    <p:sldId id="415" r:id="rId21"/>
  </p:sldIdLst>
  <p:sldSz cx="9144000" cy="5143500" type="screen16x9"/>
  <p:notesSz cx="6858000" cy="9144000"/>
  <p:embeddedFontLst>
    <p:embeddedFont>
      <p:font typeface="Sniglet" panose="020B0604020202020204" charset="0"/>
      <p:regular r:id="rId24"/>
    </p:embeddedFont>
    <p:embeddedFont>
      <p:font typeface="Dosis" panose="020B0604020202020204" charset="0"/>
      <p:regular r:id="rId25"/>
      <p:bold r:id="rId26"/>
    </p:embeddedFont>
    <p:embeddedFont>
      <p:font typeface="Bahnschrift Light Condensed" panose="020B0502040204020203" pitchFamily="34" charset="0"/>
      <p:regular r:id="rId27"/>
    </p:embeddedFont>
    <p:embeddedFont>
      <p:font typeface="Brush Script MT" panose="03060802040406070304" pitchFamily="66" charset="0"/>
      <p:italic r:id="rId28"/>
    </p:embeddedFont>
    <p:embeddedFont>
      <p:font typeface="Adobe Devanagari" panose="02040503050201020203" pitchFamily="18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0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132" y="13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9340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6" r:id="rId3"/>
    <p:sldLayoutId id="2147483659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Android Forensic Using </a:t>
            </a:r>
            <a:r>
              <a:rPr lang="en-US" dirty="0" err="1" smtClean="0"/>
              <a:t>Santoku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09" y="985735"/>
            <a:ext cx="4160691" cy="2409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239" y="849549"/>
            <a:ext cx="3028909" cy="308231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403387" y="2574587"/>
            <a:ext cx="2204936" cy="1037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32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85" y="667965"/>
            <a:ext cx="4154898" cy="35862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617" y="1089498"/>
            <a:ext cx="3914988" cy="2413432"/>
          </a:xfrm>
          <a:prstGeom prst="rect">
            <a:avLst/>
          </a:prstGeom>
        </p:spPr>
      </p:pic>
      <p:sp>
        <p:nvSpPr>
          <p:cNvPr id="5" name="AutoShape 2" descr="lyle r1-1-18ha traffic sign,18&quot;h,18&quot;w,alumin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154" y="2120629"/>
            <a:ext cx="858263" cy="858263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6" idx="1"/>
          </p:cNvCxnSpPr>
          <p:nvPr/>
        </p:nvCxnSpPr>
        <p:spPr>
          <a:xfrm flipV="1">
            <a:off x="6848272" y="2549761"/>
            <a:ext cx="234882" cy="44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654983" y="2594043"/>
            <a:ext cx="310634" cy="384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0469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629" y="796318"/>
            <a:ext cx="5831608" cy="32114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79" y="313498"/>
            <a:ext cx="2349629" cy="417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84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05" y="427259"/>
            <a:ext cx="5180303" cy="37175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08" y="307662"/>
            <a:ext cx="2283188" cy="405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87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89" y="940340"/>
            <a:ext cx="3688630" cy="27780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673" y="786877"/>
            <a:ext cx="4298926" cy="316903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381328" y="1614791"/>
            <a:ext cx="4053191" cy="1906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634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0" y="1063557"/>
            <a:ext cx="4002772" cy="28404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052" y="1087678"/>
            <a:ext cx="3978958" cy="281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69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633" y="380403"/>
            <a:ext cx="5992061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85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37" y="165896"/>
            <a:ext cx="4419676" cy="18785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350" y="1707038"/>
            <a:ext cx="4094250" cy="288968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671864" y="1105162"/>
            <a:ext cx="2174486" cy="601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773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022" y="2308698"/>
            <a:ext cx="3582246" cy="24180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63" y="229429"/>
            <a:ext cx="4766465" cy="210664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814536" y="1958502"/>
            <a:ext cx="2598486" cy="350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502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Take a snapshot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78332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MOBILE SECURITY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988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Save current setting </a:t>
            </a:r>
            <a:r>
              <a:rPr lang="en-US" smtClean="0"/>
              <a:t>for </a:t>
            </a:r>
            <a:r>
              <a:rPr lang="en-US" smtClean="0"/>
              <a:t>future labs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285322"/>
            <a:ext cx="5691042" cy="343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363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49" y="45047"/>
            <a:ext cx="8773398" cy="493335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157574" y="4567948"/>
            <a:ext cx="61228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https://www.nowsecure.com/infographics/anatomy-mobile-attack/</a:t>
            </a:r>
          </a:p>
        </p:txBody>
      </p:sp>
    </p:spTree>
    <p:extLst>
      <p:ext uri="{BB962C8B-B14F-4D97-AF65-F5344CB8AC3E}">
        <p14:creationId xmlns:p14="http://schemas.microsoft.com/office/powerpoint/2010/main" val="4096006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Items required for the lab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2400" dirty="0" err="1"/>
              <a:t>Santoku</a:t>
            </a:r>
            <a:r>
              <a:rPr lang="en-US" sz="2400" dirty="0"/>
              <a:t> Linux </a:t>
            </a:r>
            <a:r>
              <a:rPr lang="en-US" sz="2400" dirty="0" smtClean="0"/>
              <a:t>Installation: You need to follow </a:t>
            </a:r>
            <a:r>
              <a:rPr lang="en-US" sz="2400" dirty="0" err="1" smtClean="0"/>
              <a:t>Santoku</a:t>
            </a:r>
            <a:r>
              <a:rPr lang="en-US" sz="2400" dirty="0" smtClean="0"/>
              <a:t> installation PPTs to install </a:t>
            </a:r>
            <a:r>
              <a:rPr lang="en-US" sz="2400" dirty="0" err="1" smtClean="0"/>
              <a:t>Santoku</a:t>
            </a:r>
            <a:endParaRPr lang="en-US" sz="2400" dirty="0" smtClean="0"/>
          </a:p>
          <a:p>
            <a:pPr fontAlgn="base"/>
            <a:r>
              <a:rPr lang="en-US" sz="2400" dirty="0" smtClean="0"/>
              <a:t>An Android device</a:t>
            </a:r>
          </a:p>
          <a:p>
            <a:pPr fontAlgn="base"/>
            <a:r>
              <a:rPr lang="en-US" sz="2400" dirty="0" smtClean="0"/>
              <a:t>Cable</a:t>
            </a:r>
            <a:endParaRPr lang="en-US" sz="2400" dirty="0"/>
          </a:p>
          <a:p>
            <a:pPr fontAlgn="base"/>
            <a:endParaRPr lang="en-US" sz="1800" dirty="0"/>
          </a:p>
          <a:p>
            <a:endParaRPr lang="en-US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03825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Android </a:t>
            </a:r>
            <a:r>
              <a:rPr lang="en-US" sz="4000" dirty="0" smtClean="0"/>
              <a:t>device setting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5253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77" y="272371"/>
            <a:ext cx="2356982" cy="41901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765" y="308039"/>
            <a:ext cx="2316854" cy="41188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0964" y="272370"/>
            <a:ext cx="2336917" cy="41545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73505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998" y="170959"/>
            <a:ext cx="2590092" cy="4604609"/>
          </a:xfrm>
          <a:prstGeom prst="rect">
            <a:avLst/>
          </a:prstGeom>
        </p:spPr>
      </p:pic>
      <p:pic>
        <p:nvPicPr>
          <p:cNvPr id="1026" name="Picture 2" descr="Image result for connect to android from p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207456" y="1720182"/>
            <a:ext cx="3802400" cy="13148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cxnSp>
        <p:nvCxnSpPr>
          <p:cNvPr id="6" name="Straight Arrow Connector 5"/>
          <p:cNvCxnSpPr/>
          <p:nvPr/>
        </p:nvCxnSpPr>
        <p:spPr>
          <a:xfrm flipV="1">
            <a:off x="3922869" y="2473263"/>
            <a:ext cx="9234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014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71" y="1491040"/>
            <a:ext cx="2450084" cy="108194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974" y="904822"/>
            <a:ext cx="5621564" cy="292139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953311" y="1673157"/>
            <a:ext cx="2181663" cy="239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21941" y="2483796"/>
            <a:ext cx="9208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Your device name is different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78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77" y="638795"/>
            <a:ext cx="3343742" cy="35533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50" y="638795"/>
            <a:ext cx="4142305" cy="355332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041515" y="1232170"/>
            <a:ext cx="1256135" cy="648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522267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1646</TotalTime>
  <Words>49</Words>
  <Application>Microsoft Office PowerPoint</Application>
  <PresentationFormat>On-screen Show (16:9)</PresentationFormat>
  <Paragraphs>27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Sniglet</vt:lpstr>
      <vt:lpstr>Dosis</vt:lpstr>
      <vt:lpstr>Bahnschrift Light Condensed</vt:lpstr>
      <vt:lpstr>Brush Script MT</vt:lpstr>
      <vt:lpstr>Arial</vt:lpstr>
      <vt:lpstr>Adobe Devanagari</vt:lpstr>
      <vt:lpstr>Friar template</vt:lpstr>
      <vt:lpstr>Android Forensic Using Santoku</vt:lpstr>
      <vt:lpstr>MOBILE SECURITY</vt:lpstr>
      <vt:lpstr>PowerPoint Presentation</vt:lpstr>
      <vt:lpstr>Items required for the lab</vt:lpstr>
      <vt:lpstr>Android device setting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Take a snapshot</vt:lpstr>
      <vt:lpstr>Save current setting for future labs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Frank Xu</cp:lastModifiedBy>
  <cp:revision>200</cp:revision>
  <dcterms:modified xsi:type="dcterms:W3CDTF">2018-12-06T13:31:39Z</dcterms:modified>
</cp:coreProperties>
</file>